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8194-9AB4-440D-8C1D-6EFD1C1A5F19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1B37B-FC7B-4984-B9FC-31BE2C0B2840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1B37B-FC7B-4984-B9FC-31BE2C0B2840}" type="slidenum">
              <a:rPr lang="hr-HR" smtClean="0"/>
              <a:pPr/>
              <a:t>1</a:t>
            </a:fld>
            <a:endParaRPr lang="hr-H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D5DFDA9-3EA2-4E9A-9CD2-1EC59D05C84E}" type="datetimeFigureOut">
              <a:rPr lang="hr-HR" smtClean="0"/>
              <a:pPr/>
              <a:t>21.8.2018.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22A5DD9-5284-4171-BACF-DA78A96CD800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r-HR" dirty="0" smtClean="0">
                <a:latin typeface="Bauhaus 93" pitchFamily="82" charset="0"/>
              </a:rPr>
              <a:t>HONEY MOON - STUDIO</a:t>
            </a:r>
            <a:endParaRPr lang="hr-HR" dirty="0">
              <a:latin typeface="Bauhaus 93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r-HR" dirty="0" smtClean="0"/>
              <a:t>№. 4</a:t>
            </a:r>
            <a:endParaRPr lang="hr-HR" dirty="0"/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_Han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7371"/>
            <a:ext cx="9144000" cy="6063258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_Hanica_so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390"/>
            <a:ext cx="9144000" cy="6097219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_Hanica_so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390"/>
            <a:ext cx="9144000" cy="6097219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_Hanica_kupaon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8751" y="2534984"/>
            <a:ext cx="2766497" cy="1788031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_Hanica_balk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62"/>
            <a:ext cx="9144000" cy="6094476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</TotalTime>
  <Words>8</Words>
  <Application>Microsoft Office PowerPoint</Application>
  <PresentationFormat>On-screen Show (4:3)</PresentationFormat>
  <Paragraphs>3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Module</vt:lpstr>
      <vt:lpstr>HONEY MOON - STUDIO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HONEY MOON - STUDIO</dc:title>
  <dc:creator>DAČKO</dc:creator>
  <cp:lastModifiedBy>DAČKO</cp:lastModifiedBy>
  <cp:revision>33</cp:revision>
  <dcterms:created xsi:type="dcterms:W3CDTF">2018-08-20T13:51:01Z</dcterms:created>
  <dcterms:modified xsi:type="dcterms:W3CDTF">2018-08-21T04:22:09Z</dcterms:modified>
</cp:coreProperties>
</file>